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59"/>
  </p:normalViewPr>
  <p:slideViewPr>
    <p:cSldViewPr showGuides="1">
      <p:cViewPr varScale="1">
        <p:scale>
          <a:sx n="130" d="100"/>
          <a:sy n="130" d="100"/>
        </p:scale>
        <p:origin x="208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9575-DB33-4D84-A1FF-448682C096BB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DC96-C26F-40E4-8B8C-01520B52E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92597"/>
            <a:ext cx="7772400" cy="1102519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09428"/>
            <a:ext cx="6400800" cy="131445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BjNjM1ZWMxYjQ0ZTY2NjgwMzhkN2IzYzg3OTY4MT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主题​​</vt:lpstr>
      <vt:lpstr>PowerPoint 演示文稿</vt:lpstr>
      <vt:lpstr>PowerPoint 演示文稿</vt:lpstr>
    </vt:vector>
  </TitlesOfParts>
  <Company>Win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Xin Han</cp:lastModifiedBy>
  <cp:revision>33</cp:revision>
  <dcterms:created xsi:type="dcterms:W3CDTF">2019-08-29T06:13:00Z</dcterms:created>
  <dcterms:modified xsi:type="dcterms:W3CDTF">2024-03-22T02:17:49Z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9599C36776284B7983A301941918EFE0</vt:lpwstr>
  </property>
</Properties>
</file>